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560" r:id="rId2"/>
    <p:sldId id="561" r:id="rId3"/>
    <p:sldId id="562" r:id="rId4"/>
    <p:sldId id="563" r:id="rId5"/>
    <p:sldId id="564" r:id="rId6"/>
    <p:sldId id="565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4546" y="1712891"/>
            <a:ext cx="8989453" cy="1776832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249. NIHVEI NA SUAKKIK IN 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Ye Must be Born Again </a:t>
            </a:r>
          </a:p>
          <a:p>
            <a:r>
              <a:rPr lang="en-US" sz="1500" dirty="0"/>
              <a:t>John 3:3</a:t>
            </a:r>
          </a:p>
          <a:p>
            <a:r>
              <a:rPr lang="en-US" sz="1500" dirty="0"/>
              <a:t>William T. Sleeper, 1819-1904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</a:t>
            </a:r>
            <a:r>
              <a:rPr lang="en-US" sz="1500" dirty="0" err="1"/>
              <a:t>Eb</a:t>
            </a:r>
            <a:endParaRPr lang="en-US" sz="15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7954979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zanlai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kiangah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nading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khuavak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dong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in-ah,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Nihvei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in,” ci (in ci)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906633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Nihvei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suakkik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in! (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in!)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Nihvei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suakkik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in! (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in!)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ci hi,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Nihvei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suakkik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in! (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in!)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5669760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mihingte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ngaihsut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kilawm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thupiakna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mawkna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Nihvei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in,” ci (in ci)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8302112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851535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mite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Miphate’n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minthang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Nihvei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in,” ci (in ci)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8738063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826389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muhnop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mihingte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biangah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uh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thupiakna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Nihvei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in,” ci (in ci)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4265453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239</Words>
  <Application>Microsoft Office PowerPoint</Application>
  <PresentationFormat>On-screen Show (4:3)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249. NIHVEI NA SUAKKIK IN </vt:lpstr>
      <vt:lpstr>1</vt:lpstr>
      <vt:lpstr>Sakkik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2018-12-14T14:38:13Z</dcterms:modified>
</cp:coreProperties>
</file>